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5"/>
  </p:notesMasterIdLst>
  <p:handoutMasterIdLst>
    <p:handoutMasterId r:id="rId16"/>
  </p:handoutMasterIdLst>
  <p:sldIdLst>
    <p:sldId id="303" r:id="rId5"/>
    <p:sldId id="792" r:id="rId6"/>
    <p:sldId id="940" r:id="rId7"/>
    <p:sldId id="939" r:id="rId8"/>
    <p:sldId id="938" r:id="rId9"/>
    <p:sldId id="937" r:id="rId10"/>
    <p:sldId id="936" r:id="rId11"/>
    <p:sldId id="790" r:id="rId12"/>
    <p:sldId id="791" r:id="rId13"/>
    <p:sldId id="789" r:id="rId1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9" d="100"/>
          <a:sy n="69" d="100"/>
        </p:scale>
        <p:origin x="154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940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11/20/2023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#160</a:t>
            </a:r>
          </a:p>
          <a:p>
            <a:r>
              <a:rPr lang="de-DE" altLang="ko-KR" sz="1200" b="1" kern="1200" baseline="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13 – 17 Nov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2023, Chicago, USA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S2-2313849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>
            <a:lvl1pPr>
              <a:defRPr lang="en-US" b="0" i="0" smtClean="0"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WG2#160,</a:t>
            </a:r>
            <a:r>
              <a:rPr lang="en-GB" altLang="de-DE" sz="1200" baseline="0" dirty="0">
                <a:solidFill>
                  <a:schemeClr val="bg1"/>
                </a:solidFill>
              </a:rPr>
              <a:t> 13-17 Nov,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22208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MPS_WLAN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>Robert Streijl</a:t>
            </a:r>
          </a:p>
          <a:p>
            <a:pPr>
              <a:lnSpc>
                <a:spcPct val="80000"/>
              </a:lnSpc>
            </a:pPr>
            <a:r>
              <a:rPr lang="en-US" altLang="en-US" sz="1800" dirty="0" err="1"/>
              <a:t>Peraton</a:t>
            </a:r>
            <a:r>
              <a:rPr lang="en-US" altLang="en-US" sz="1800" dirty="0"/>
              <a:t> Labs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SA2#153-e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609938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2 Discussion Papers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8 CRs –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Yes, for 5GS.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SA2#160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9172095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MPS_WLAN was not on the agenda.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N/A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Maintenance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CT1 liaison focusing on regulatory prioritized services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22220638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SA2#159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Two CRs were Postponed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N/A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Maintenance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CT1 liaison focusing on regulatory prioritized services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9539096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SA2#158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MPS_WLAN was not on the agenda.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N/A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Maintenance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CT1 liaison focusing on regulatory prioritized services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71948783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SA2#157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2 CRs submitted related to incoming CT1 liaison (not handled)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1 outgoing liaison to </a:t>
            </a:r>
            <a:r>
              <a:rPr lang="en-US" sz="1400"/>
              <a:t>CT1 approved</a:t>
            </a:r>
            <a:endParaRPr lang="en-US" sz="1400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N/A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Maintenance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Continue handling of CT1 liaison focusing on regulatory prioritized services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95782517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SA2#156-e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4 CRs submitted, and agreed (with changes)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N/A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Handle CT1 </a:t>
            </a:r>
            <a:r>
              <a:rPr lang="en-GB" sz="1400" dirty="0"/>
              <a:t>LS on Handling of the Allowed PDU session status IE in Non-allowed service area in SA2#157.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09427592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SA2#155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MPS_WLAN was not on the agenda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For 5GS (</a:t>
            </a:r>
            <a:r>
              <a:rPr lang="en-US" altLang="zh-CN" sz="1400" kern="0" dirty="0" err="1"/>
              <a:t>tbd</a:t>
            </a:r>
            <a:r>
              <a:rPr lang="en-US" altLang="zh-CN" sz="1400" kern="0" dirty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97951079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SA2#154AH-e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785385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4 CRs submitted, and agreed (with changes)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1 Discussion Paper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Yes, for 5GS (</a:t>
            </a:r>
            <a:r>
              <a:rPr lang="en-US" altLang="zh-CN" sz="1400" kern="0" dirty="0" err="1"/>
              <a:t>tbd</a:t>
            </a:r>
            <a:r>
              <a:rPr lang="en-US" altLang="zh-CN" sz="1400" kern="0" dirty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42972633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MPS_WLAN after SA2#154-e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MPS_WLAN was not on the agenda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Yes, for 5GS.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discuss in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25849467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purl.org/dc/terms/"/>
    <ds:schemaRef ds:uri="http://www.w3.org/XML/1998/namespace"/>
    <ds:schemaRef ds:uri="09cef1fd-e61b-4dbf-b745-21988b13f978"/>
    <ds:schemaRef ds:uri="http://purl.org/dc/dcmitype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dcc30912-d230-4cc2-b11f-bb5ca2a6b6f5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43528</TotalTime>
  <Words>592</Words>
  <Application>Microsoft Office PowerPoint</Application>
  <PresentationFormat>On-screen Show (4:3)</PresentationFormat>
  <Paragraphs>205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MPS_WLAN Status Report</vt:lpstr>
      <vt:lpstr>MPS_WLAN after SA2#160</vt:lpstr>
      <vt:lpstr>MPS_WLAN after SA2#159</vt:lpstr>
      <vt:lpstr>MPS_WLAN after SA2#158</vt:lpstr>
      <vt:lpstr>MPS_WLAN after SA2#157</vt:lpstr>
      <vt:lpstr>MPS_WLAN after SA2#156-e</vt:lpstr>
      <vt:lpstr>MPS_WLAN after SA2#155</vt:lpstr>
      <vt:lpstr>MPS_WLAN after SA2#154AH-e</vt:lpstr>
      <vt:lpstr>MPS_WLAN after SA2#154-e</vt:lpstr>
      <vt:lpstr>MPS_WLAN after SA2#153-e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plrcs</cp:lastModifiedBy>
  <cp:revision>1938</cp:revision>
  <dcterms:created xsi:type="dcterms:W3CDTF">2008-08-30T09:32:10Z</dcterms:created>
  <dcterms:modified xsi:type="dcterms:W3CDTF">2023-11-20T15:07:24Z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